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96" r:id="rId15"/>
    <p:sldId id="290" r:id="rId16"/>
    <p:sldId id="297" r:id="rId17"/>
    <p:sldId id="291" r:id="rId18"/>
    <p:sldId id="292" r:id="rId19"/>
    <p:sldId id="267" r:id="rId20"/>
    <p:sldId id="293" r:id="rId21"/>
    <p:sldId id="294" r:id="rId22"/>
    <p:sldId id="295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C9B"/>
    <a:srgbClr val="0E8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 varScale="1">
        <p:scale>
          <a:sx n="76" d="100"/>
          <a:sy n="76" d="100"/>
        </p:scale>
        <p:origin x="8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95F9C9-22AD-09B9-B88A-493E6E6525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BB2EA-448D-6506-F94D-A2B858D8D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9D13-7EAF-4394-9F97-21AE6A45DE3D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CA3A-82FD-BA9A-CC90-09EE9594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07BF-07F2-3CB7-28A5-0EDFF39FAD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2B6A-CA85-4DB7-9D3B-7A851878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66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0C8A-BD9D-464B-AD17-87EA256F4DA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79263-0680-477A-A974-C5C6598B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3E2B-CB8C-8E07-A1D9-701A9F2D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5DAB7-D75E-FF54-C0FC-76BB4F12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D5186-59BC-D673-497F-BF10EE8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4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FF66-6484-45B6-3AA3-9FE0F99C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E9C4E-5FB4-900A-F7E7-611640CC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2011-8942-44DF-F76E-65632478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4B9D-AAF8-BB3E-B420-8659A4C6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BE6F-E033-26CC-8DE6-03A1EA0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9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EEBFC-5B58-CEC1-C5A9-C5100223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0B4A5-C9EA-1084-0C17-8279F92B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FFE0-22F8-5E1E-2CB3-C340095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2D1C-AA13-8F72-C75B-5466746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5636-9DFE-D9BD-A48B-08FD137D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CC5D-BEA7-6094-F75B-B6DDF906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3FC0-6A2A-A74D-FFA3-6C7B592D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2446-7FAD-9745-A55F-D5C4367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5276-11B7-3DE4-932A-873FBA55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2EAD4-6576-F298-8313-6C8536E0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4C09-15D0-EF6A-7738-008D402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505EF-5196-032F-9F77-4CEE75C3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1D23-A166-EF1E-9121-EF31DA5F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8A98-06C4-83CF-A488-D2C41523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D587-54CC-C5FB-7A73-76414237E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4A02-B9F9-FF3B-EEE7-00B447EE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EAD16-C006-BF66-F6A2-F90A18F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F496-755D-DC98-294C-99087005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C1A6-B7E8-4C77-0A8E-D870F5E3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7E1-1E86-F690-61F7-0B1BB5E8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EDD1-3722-C4E7-D5DB-8BCB33EBF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C036C-5D67-5089-F289-1AFAC207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1231A-A9FB-57CD-767A-6940879B0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583A1-C314-03D1-3E01-24B789EC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709C0-CF67-8E99-2C07-8A38C1F7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B43FB-589F-4C96-E52C-AD4344F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76114-7957-F7D8-71E9-0B61AC53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E8E2-A609-3244-8DD8-06B9936E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51C2-4AE3-1200-13D5-17AC00B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3386F-D68B-406A-08DE-71F07AC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4361-FF84-7D24-35EA-A690AC2F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91D01-FD01-9AD3-A276-FFE8DA84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9739-D8A5-4FB1-CA68-69CB3AC4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B81A-6E9E-4B13-B658-6392C368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E8C3-1110-A7F7-AD1D-0A7614B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005-C36C-7E07-345D-E165FE22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3F21-B2B2-1AB5-27BE-086EA0DBD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F3F65-DB1B-1A53-C922-0D763262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483D7-1A7E-9F6F-0C5A-B8C74BD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FF63-A876-C36C-A252-CCC7D902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1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632F-BB8D-8A81-9D1E-AC8B3BA0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91A8D-5179-2487-2B26-BEEB285A3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876C-1877-3750-A6F3-C17090A1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E11D-B028-2B4F-96B9-450BCD0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D928-4C54-1D34-E92D-B3BDA853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7B12-60B1-1E8E-4CD3-818A2FEF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E90C1-3330-B357-94BD-4141BC74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94205-FD4F-E16C-46A5-C6C1018C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E5EA-7767-B6FF-2CB2-3ADA7F83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2291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fld id="{857A9867-7216-4013-A088-DCCF1CA083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7A9E3A9-905E-B4F3-A982-C6CAE98F7B9C}"/>
              </a:ext>
            </a:extLst>
          </p:cNvPr>
          <p:cNvSpPr txBox="1"/>
          <p:nvPr/>
        </p:nvSpPr>
        <p:spPr>
          <a:xfrm>
            <a:off x="3710772" y="4375630"/>
            <a:ext cx="44958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55C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  <a:sym typeface="Neue Machina Ultra-Bold"/>
              </a:rPr>
              <a:t>Chapter 6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9761634-82DA-DBDA-4C43-62CB9EF887F2}"/>
              </a:ext>
            </a:extLst>
          </p:cNvPr>
          <p:cNvSpPr txBox="1"/>
          <p:nvPr/>
        </p:nvSpPr>
        <p:spPr>
          <a:xfrm>
            <a:off x="2676991" y="5391293"/>
            <a:ext cx="6838017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28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Django Framework</a:t>
            </a:r>
          </a:p>
        </p:txBody>
      </p:sp>
    </p:spTree>
    <p:extLst>
      <p:ext uri="{BB962C8B-B14F-4D97-AF65-F5344CB8AC3E}">
        <p14:creationId xmlns:p14="http://schemas.microsoft.com/office/powerpoint/2010/main" val="141586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11E3-DDA4-D50D-97DE-6E356EAD4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9FAAF-433D-7457-7F3B-16B9B1CC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FF47341-542F-134C-9D56-BC929EB1FA31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94B97-1B23-9E5D-4B8E-70F1C00AE2EE}"/>
              </a:ext>
            </a:extLst>
          </p:cNvPr>
          <p:cNvSpPr txBox="1">
            <a:spLocks/>
          </p:cNvSpPr>
          <p:nvPr/>
        </p:nvSpPr>
        <p:spPr>
          <a:xfrm>
            <a:off x="380936" y="1202537"/>
            <a:ext cx="9597077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พิมพ์คำสั่ง </a:t>
            </a:r>
            <a:r>
              <a:rPr lang="en-US" sz="2000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pip list </a:t>
            </a: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เป็นคำสั่งที่ใช้แสดงรายการแพ็กเกจ (</a:t>
            </a:r>
            <a:r>
              <a:rPr lang="en-US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Libraries) </a:t>
            </a: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ที่ติดตั้งใน </a:t>
            </a:r>
            <a:r>
              <a:rPr lang="en-US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</a:t>
            </a: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ปัจจุบัน พร้อมกับเวอร์ชันของแต่ละแพ็กเกจ</a:t>
            </a:r>
            <a:endParaRPr lang="th-TH" sz="20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714F6F-B40A-0300-9784-5B5B2C6BC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24" y="2502282"/>
            <a:ext cx="8405588" cy="36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6911D-D5E8-A5C6-D30C-FF6A231B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1B52-3B04-2D5E-EC92-3F349869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D9BEFF-DC3F-8BE2-FADF-24217ABA0191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สร้างไฟล์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4C3E38-7B87-ABA9-61FC-291B27575290}"/>
              </a:ext>
            </a:extLst>
          </p:cNvPr>
          <p:cNvSpPr txBox="1">
            <a:spLocks/>
          </p:cNvSpPr>
          <p:nvPr/>
        </p:nvSpPr>
        <p:spPr>
          <a:xfrm>
            <a:off x="466118" y="1073304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สร้างไฟล์ (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New File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ตั้งชื่อ 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test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นามสกุลไฟล์เป็น 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python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2CD7A4-8EBF-6A57-E8B2-5CC5E979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79" y="1676632"/>
            <a:ext cx="719390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2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7B56-9E46-8C6A-F9B4-A85475BC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348FF-04AF-FA6A-936F-A8604FE5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E6C3567-6DFF-A24C-49C7-66FFA623797A}"/>
              </a:ext>
            </a:extLst>
          </p:cNvPr>
          <p:cNvSpPr txBox="1"/>
          <p:nvPr/>
        </p:nvSpPr>
        <p:spPr>
          <a:xfrm>
            <a:off x="773724" y="547687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</a:rPr>
              <a:t>Extension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605C23-02D0-D2C0-9D1B-E94C8431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3" y="2301142"/>
            <a:ext cx="10089754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5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3AF9-1C35-BF98-6EC8-4CE8E25F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BE30-C9D9-BDDE-8BAE-D4041BA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BFFF2B2-9636-5AFE-90D9-F14803987450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ทดสอบ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1F94C-3E84-18FD-A3ED-0DB09EBF852F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พิมพ์ </a:t>
            </a:r>
            <a:r>
              <a:rPr lang="en-US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print(“</a:t>
            </a:r>
            <a:r>
              <a:rPr lang="en-US" b="1" dirty="0" err="1">
                <a:latin typeface="Prompt ExtraLight" panose="00000300000000000000" pitchFamily="2" charset="-34"/>
                <a:cs typeface="Prompt ExtraLight" panose="00000300000000000000" pitchFamily="2" charset="-34"/>
              </a:rPr>
              <a:t>Helloword</a:t>
            </a:r>
            <a:r>
              <a:rPr lang="en-US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”)</a:t>
            </a:r>
            <a:r>
              <a:rPr lang="th-TH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endParaRPr lang="th-TH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BEC7AB-BD38-53D4-C96C-C3962AB1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1" y="1989513"/>
            <a:ext cx="8936332" cy="40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D686-FAD0-AF43-F3E3-F240B694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408ED-4438-4184-EAC6-E5D5321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31" y="2075820"/>
            <a:ext cx="5194997" cy="2872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4133D-852E-E3F6-5FA8-5F24AE11BC7A}"/>
              </a:ext>
            </a:extLst>
          </p:cNvPr>
          <p:cNvSpPr txBox="1"/>
          <p:nvPr/>
        </p:nvSpPr>
        <p:spPr>
          <a:xfrm>
            <a:off x="3230141" y="920654"/>
            <a:ext cx="3927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</a:t>
            </a:r>
            <a:r>
              <a:rPr lang="en-US" sz="36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 Extension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17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05D1-4774-2D8B-EF67-6684F1E0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C7511-3F48-A851-72FD-BD2A1CFF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2D318BCC-4980-3385-213A-104FEEED080F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Extension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6677-873D-3AAA-D680-5F6DB87CBD9C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725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จัดรูปแบบโค้ดอัตโนมัติ (</a:t>
            </a: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Auto Code Formatting)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รองรับภาษาหลายประเภท เช่น </a:t>
            </a: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JavaScript, TypeScript, HTML, CSS, JSON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DA31AF-22C2-28AC-F9EA-1697ED4D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41" y="2943880"/>
            <a:ext cx="9609653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0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EA220-4F57-23EE-6612-5EF8D315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3CBDF-2E65-BD79-6673-5B00DB5CA128}"/>
              </a:ext>
            </a:extLst>
          </p:cNvPr>
          <p:cNvSpPr txBox="1"/>
          <p:nvPr/>
        </p:nvSpPr>
        <p:spPr>
          <a:xfrm>
            <a:off x="3649226" y="1046575"/>
            <a:ext cx="4893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ติดตั้ง</a:t>
            </a:r>
            <a:r>
              <a:rPr lang="en-US" sz="40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 Terminal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B3E92-B25E-F62D-C485-7EBDE882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7" y="2558051"/>
            <a:ext cx="3834245" cy="283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77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7499-6721-DC36-3DEB-5BDAD234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D22A-1306-D098-9C46-96D3243B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AE3F666-F034-B8D4-12DE-6B209DE36DBE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ตั้งค่า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Terminal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24BF02-18F0-A8FE-B3D1-38B218BF44BF}"/>
              </a:ext>
            </a:extLst>
          </p:cNvPr>
          <p:cNvSpPr txBox="1">
            <a:spLocks/>
          </p:cNvSpPr>
          <p:nvPr/>
        </p:nvSpPr>
        <p:spPr>
          <a:xfrm>
            <a:off x="466119" y="1292613"/>
            <a:ext cx="9200396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การตั้งค่า </a:t>
            </a:r>
            <a:r>
              <a:rPr lang="en-US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Terminal </a:t>
            </a: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ใน </a:t>
            </a:r>
            <a:r>
              <a:rPr lang="en-US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Visual Studio Code (VS Code) </a:t>
            </a: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ซึ่งแสดงตัวเลือกต่าง ๆ สำหรับการใช้งาน </a:t>
            </a:r>
            <a:r>
              <a:rPr lang="en-US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Terminal </a:t>
            </a:r>
            <a:endParaRPr lang="th-TH" sz="20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CE5E0-FEF7-7CEE-5693-9E9BDE03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12" y="2347930"/>
            <a:ext cx="8708534" cy="37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8B639-1294-8393-BBA5-A66E3326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72E18-E66D-8A59-C60F-D5855511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5C25C76-F632-179E-01A9-CA5DC27AA36A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ตั้งค่า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Terminal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2E7FD-8D32-01C9-6BE3-F3A93C729401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เลือก 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Terminal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ที่ต้องการใช้เป็นค่าเริ่มต้นในการรันโค้ดหรือคำสั่งต่างๆ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เลือก 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Command Prompt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7DC754-890F-0226-441D-A0BB98ABC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4" y="2837191"/>
            <a:ext cx="991896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72771-6AFA-5AE8-1B4E-3C0B097F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0D45-837C-A9A6-2B76-F3713DD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BFF71-3585-EC71-6CF4-1A18E4D3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978" t="26710" r="25531" b="10697"/>
          <a:stretch/>
        </p:blipFill>
        <p:spPr>
          <a:xfrm>
            <a:off x="3135085" y="2092569"/>
            <a:ext cx="4807717" cy="3102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A227B-3E4F-0D34-4A42-7E1B73A343C6}"/>
              </a:ext>
            </a:extLst>
          </p:cNvPr>
          <p:cNvSpPr txBox="1"/>
          <p:nvPr/>
        </p:nvSpPr>
        <p:spPr>
          <a:xfrm>
            <a:off x="4391129" y="954573"/>
            <a:ext cx="4893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ติดตั้ง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35806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2E28-1BCE-BB97-30DF-4C0ADA7F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C8CF0-3693-324A-6D05-22A5CA64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F7A0A9E-EA09-AE1E-99BA-63A64FF7B014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F22986-40EB-B351-34B5-A201D7BE2F25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CA010-162E-2AF5-91F4-C1AE7D39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15" y="2036299"/>
            <a:ext cx="8524352" cy="40775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6B0591-BBC1-EA1B-6E7E-B550B141DBE3}"/>
              </a:ext>
            </a:extLst>
          </p:cNvPr>
          <p:cNvSpPr/>
          <p:nvPr/>
        </p:nvSpPr>
        <p:spPr>
          <a:xfrm>
            <a:off x="4109776" y="4039437"/>
            <a:ext cx="1436914" cy="241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94667BE-9068-749A-EFCA-86AAB577348A}"/>
              </a:ext>
            </a:extLst>
          </p:cNvPr>
          <p:cNvSpPr/>
          <p:nvPr/>
        </p:nvSpPr>
        <p:spPr>
          <a:xfrm>
            <a:off x="4330840" y="2764811"/>
            <a:ext cx="422030" cy="326805"/>
          </a:xfrm>
          <a:prstGeom prst="downArrow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B3B32-5DF8-C0B9-D98A-4113A795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C4F8E-9CEF-FBE8-610A-782A92C1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22291" y="6258430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DBB3A5E-8481-86D1-AF6D-1A97CEFB91B1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Django Framework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1D5744-4596-DA3B-B656-DBD9F89AA3C6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พิมพ์คำสั่งติดตั้ง 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pip install </a:t>
            </a:r>
            <a:r>
              <a:rPr lang="en-US" dirty="0" err="1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django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6656D0-0857-B555-57B6-4C134AF1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6" y="2008270"/>
            <a:ext cx="6256905" cy="3466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9FD24491-5B59-FE62-39A3-BED4486E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51" y="3376888"/>
            <a:ext cx="5807330" cy="306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6C916-741D-653B-34D2-960F91193BE6}"/>
              </a:ext>
            </a:extLst>
          </p:cNvPr>
          <p:cNvSpPr txBox="1"/>
          <p:nvPr/>
        </p:nvSpPr>
        <p:spPr>
          <a:xfrm>
            <a:off x="572757" y="2969512"/>
            <a:ext cx="534579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คำอธิบายคำสั่ง:</a:t>
            </a:r>
            <a:endParaRPr lang="en-US" sz="1600" b="1" dirty="0">
              <a:solidFill>
                <a:srgbClr val="FF0000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pip → </a:t>
            </a:r>
            <a:r>
              <a:rPr lang="th-TH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เป็นตัวจัดการแพ็กเกจของ </a:t>
            </a:r>
            <a:r>
              <a:rPr lang="en-US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install → </a:t>
            </a:r>
            <a:r>
              <a:rPr lang="th-TH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คำสั่งสำหรับติดตั้งแพ็กเก</a:t>
            </a:r>
            <a:endParaRPr lang="en-US" sz="1600" dirty="0">
              <a:solidFill>
                <a:srgbClr val="FF0000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django</a:t>
            </a:r>
            <a:r>
              <a:rPr lang="en-US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→ </a:t>
            </a:r>
            <a:r>
              <a:rPr lang="th-TH" sz="1600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ชื่อแพ็กเกจที่ต้องการติดตั้ง</a:t>
            </a:r>
            <a:endParaRPr lang="en-US" sz="1600" dirty="0">
              <a:solidFill>
                <a:srgbClr val="FF0000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624483-BB52-6DAF-9E0E-0BE8D56D5C9A}"/>
              </a:ext>
            </a:extLst>
          </p:cNvPr>
          <p:cNvSpPr/>
          <p:nvPr/>
        </p:nvSpPr>
        <p:spPr>
          <a:xfrm>
            <a:off x="466118" y="4908940"/>
            <a:ext cx="4759025" cy="47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22257-1D65-9D8A-8A7D-CAEF60FE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1F03B-D68D-22F4-1267-1F53CCFB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CCEB1A0-7843-A2B4-487E-42E0D8DB8657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ทดสอบคำสั่ง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A02FB4-ABAD-FE81-ED62-D99F781A9F91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299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พิมพ์คำสั่งติดตั้ง </a:t>
            </a:r>
            <a:r>
              <a:rPr lang="en-US" dirty="0" err="1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cls</a:t>
            </a:r>
            <a:r>
              <a:rPr lang="en-US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เครียร์หน้าจอ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พิมพ์คำสั่ง </a:t>
            </a:r>
            <a:r>
              <a:rPr lang="en-US" sz="2400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pip list</a:t>
            </a:r>
            <a:endParaRPr lang="th-TH" dirty="0">
              <a:solidFill>
                <a:srgbClr val="045C9B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87A8C-7A16-2435-3FD5-5480CF1B3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7" y="3090211"/>
            <a:ext cx="4146014" cy="340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EFE3D7-0DE5-AA97-932E-49605C1BD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08" y="2591755"/>
            <a:ext cx="4785775" cy="2568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1C3327-CB6B-345E-693C-0C9CDD7D2996}"/>
              </a:ext>
            </a:extLst>
          </p:cNvPr>
          <p:cNvSpPr/>
          <p:nvPr/>
        </p:nvSpPr>
        <p:spPr>
          <a:xfrm>
            <a:off x="5938576" y="3717890"/>
            <a:ext cx="2743200" cy="251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DE8E-1841-FC60-FC7A-8BCE13EA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4D97-5050-E267-9E00-0983A389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A4F8474-383C-6182-852F-811007B65F74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ทดสอบคำสั่ง 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AE62D-D76B-8368-4811-B4F13C75A604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พิมพ์ </a:t>
            </a:r>
            <a:r>
              <a:rPr lang="en-US" dirty="0" err="1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cmd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8FE7D2-1A6E-8943-A6D1-FBBB4418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1958591"/>
            <a:ext cx="7087131" cy="40763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A9BB0F-732B-E384-4F7C-FA87AFC1A492}"/>
              </a:ext>
            </a:extLst>
          </p:cNvPr>
          <p:cNvSpPr/>
          <p:nvPr/>
        </p:nvSpPr>
        <p:spPr>
          <a:xfrm>
            <a:off x="1477108" y="3099080"/>
            <a:ext cx="1768510" cy="15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C61D0-FAF6-A8F9-1A24-B5949236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3AD8-7357-3882-3508-9B3EBF38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1" y="1296236"/>
            <a:ext cx="7729537" cy="41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0944E-1181-5C3E-CDF6-22EA582F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50787-4047-B07D-872F-4A8D5AFC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6F4291A-B5F6-734D-CF59-43AD30672553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E4BE91-6B1A-F676-577C-4E0157DE99FF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D9D713-4B5E-197D-B665-7398C656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30" y="2567238"/>
            <a:ext cx="6545503" cy="290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BB29-3283-68BB-DCA9-D4D983B4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93A06-7A0C-73CE-92DF-712111E2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418AE36-E9DC-11A6-DC26-0FCA599B0AE7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13439D-B6C2-7FBD-EE44-5F173A57DBE8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172C00-BABB-CAC9-B059-7EC835B7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89" y="2120160"/>
            <a:ext cx="6317527" cy="38636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4C6442F-D194-B6DE-8612-00729BEF95DD}"/>
              </a:ext>
            </a:extLst>
          </p:cNvPr>
          <p:cNvSpPr/>
          <p:nvPr/>
        </p:nvSpPr>
        <p:spPr>
          <a:xfrm>
            <a:off x="4049485" y="5647173"/>
            <a:ext cx="281354" cy="2210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919E41-65E6-ACE5-A51A-08E595607678}"/>
              </a:ext>
            </a:extLst>
          </p:cNvPr>
          <p:cNvSpPr/>
          <p:nvPr/>
        </p:nvSpPr>
        <p:spPr>
          <a:xfrm>
            <a:off x="4190162" y="3588935"/>
            <a:ext cx="281354" cy="2210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55A78-6B2C-F3AB-3BAF-FF23CA91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B28C4-FF72-D0C1-28A2-2A8D6423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7F20479-5D2D-4425-B226-48CB9A7BC442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A414BF-75DE-69FE-1B59-A9C0941396CB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E5F2AD-603D-C466-1248-A09E2332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76" y="2052250"/>
            <a:ext cx="6332769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7DD-A0DA-E892-20D0-7D040110F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29518-4670-86FB-3398-115C627D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63A7AB2-3A78-8324-29F1-58F38348D5EF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4BE95D-8691-9E62-7B82-9E4F40C83418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yellow figure with text on it&#10;&#10;AI-generated content may be incorrect.">
            <a:extLst>
              <a:ext uri="{FF2B5EF4-FFF2-40B4-BE49-F238E27FC236}">
                <a16:creationId xmlns:a16="http://schemas.microsoft.com/office/drawing/2014/main" id="{1BC59C28-4825-CDE5-4C9C-4F0D9255F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35" y="2098680"/>
            <a:ext cx="6309907" cy="38865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2C5AB1-ECFE-1DF9-5B66-CFCE6337CDE2}"/>
              </a:ext>
            </a:extLst>
          </p:cNvPr>
          <p:cNvSpPr/>
          <p:nvPr/>
        </p:nvSpPr>
        <p:spPr>
          <a:xfrm rot="4414936">
            <a:off x="7641924" y="5277920"/>
            <a:ext cx="492370" cy="363140"/>
          </a:xfrm>
          <a:prstGeom prst="rightArrow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62CA-6D35-D50F-2DBD-5CE3BC7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C5813-EA3B-C7C8-B1CA-97EF3A3C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D1FB071-A907-21F3-465A-CD2195DD8ABB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86E459-9BDC-108D-89A5-A3B1003F55CB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47119-F718-0057-7C40-073FF063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4" y="2210635"/>
            <a:ext cx="3078329" cy="3768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CFC5-2AF8-54F1-6D54-B71FE75B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891" y="2077374"/>
            <a:ext cx="4848225" cy="208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10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7FFC-F91D-4A64-AA84-D22E3D4C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E850A-233B-D1E5-D6D5-6EB9CBD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68F81BE-9760-D24B-3D7A-C638205AF3DC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8C7295-8AA4-D252-354A-E8C5A9403E6A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79DD-5B1E-B9EB-C09B-6A70DF39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8" y="2127616"/>
            <a:ext cx="2890031" cy="124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D3C7A-132E-6C60-2DF2-65C152324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9" y="2026020"/>
            <a:ext cx="6363251" cy="269009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5B4C4B-E304-F851-1749-CFEE1BC14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25" y="3494197"/>
            <a:ext cx="6340389" cy="265961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14E248-D520-C205-39F0-A58DD953695C}"/>
              </a:ext>
            </a:extLst>
          </p:cNvPr>
          <p:cNvSpPr txBox="1">
            <a:spLocks/>
          </p:cNvSpPr>
          <p:nvPr/>
        </p:nvSpPr>
        <p:spPr>
          <a:xfrm>
            <a:off x="3960141" y="3222579"/>
            <a:ext cx="1726135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b="1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ทดสอบ</a:t>
            </a:r>
            <a:endParaRPr lang="th-TH" sz="2000" b="1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59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B4D5C-FF48-2DB6-E9F0-F219C4663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C635D-8A91-66D6-A0D8-5AE3D97F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EA609C0-92D7-66D3-0EF1-A8B197063774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ติดตั้ง </a:t>
            </a:r>
            <a:r>
              <a:rPr lang="en-US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E1A80-9185-92C8-108F-C6230F4E9677}"/>
              </a:ext>
            </a:extLst>
          </p:cNvPr>
          <p:cNvSpPr txBox="1">
            <a:spLocks/>
          </p:cNvSpPr>
          <p:nvPr/>
        </p:nvSpPr>
        <p:spPr>
          <a:xfrm>
            <a:off x="466118" y="1292613"/>
            <a:ext cx="11259763" cy="1055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ไปที่ </a:t>
            </a:r>
            <a:r>
              <a:rPr lang="en-US" sz="2800" b="1" dirty="0">
                <a:solidFill>
                  <a:srgbClr val="045C9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https://www.python.org/</a:t>
            </a:r>
            <a:endParaRPr lang="th-TH" b="1" dirty="0">
              <a:solidFill>
                <a:srgbClr val="045C9B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2A025900-A4AE-47B8-85CD-8C348068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3" y="2347930"/>
            <a:ext cx="3261643" cy="380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95C984-F18F-AA21-2E28-B12E04F5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557" y="2557446"/>
            <a:ext cx="48196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25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319</Words>
  <Application>Microsoft Office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Prompt</vt:lpstr>
      <vt:lpstr>Prompt Black</vt:lpstr>
      <vt:lpstr>Prompt ExtraLight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ICT12367</dc:title>
  <dc:creator>Boonsiri Masan</dc:creator>
  <cp:lastModifiedBy>Boonsiri Masan</cp:lastModifiedBy>
  <cp:revision>13</cp:revision>
  <dcterms:created xsi:type="dcterms:W3CDTF">2025-01-20T14:09:38Z</dcterms:created>
  <dcterms:modified xsi:type="dcterms:W3CDTF">2025-02-22T13:00:00Z</dcterms:modified>
</cp:coreProperties>
</file>